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5438" r:id="rId2"/>
    <p:sldId id="5439" r:id="rId3"/>
    <p:sldId id="5440" r:id="rId4"/>
    <p:sldId id="5441" r:id="rId5"/>
    <p:sldId id="5442" r:id="rId6"/>
    <p:sldId id="544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07"/>
  </p:normalViewPr>
  <p:slideViewPr>
    <p:cSldViewPr snapToGrid="0" showGuides="1">
      <p:cViewPr varScale="1">
        <p:scale>
          <a:sx n="101" d="100"/>
          <a:sy n="101" d="100"/>
        </p:scale>
        <p:origin x="186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7200" y="5352061"/>
            <a:ext cx="8229601" cy="227172"/>
          </a:xfrm>
          <a:prstGeom prst="rect">
            <a:avLst/>
          </a:prstGeom>
        </p:spPr>
        <p:txBody>
          <a:bodyPr/>
          <a:lstStyle>
            <a:lvl1pPr defTabSz="326061">
              <a:defRPr sz="1111" spc="-11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777775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57200" y="2076450"/>
            <a:ext cx="8229601" cy="2476500"/>
          </a:xfrm>
          <a:prstGeom prst="rect">
            <a:avLst/>
          </a:prstGeom>
        </p:spPr>
        <p:txBody>
          <a:bodyPr anchor="ctr"/>
          <a:lstStyle>
            <a:lvl1pPr defTabSz="1219156">
              <a:lnSpc>
                <a:spcPct val="80000"/>
              </a:lnSpc>
              <a:defRPr sz="6328" spc="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defTabSz="1219156">
              <a:lnSpc>
                <a:spcPct val="80000"/>
              </a:lnSpc>
              <a:defRPr sz="6328" spc="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defTabSz="1219156">
              <a:lnSpc>
                <a:spcPct val="80000"/>
              </a:lnSpc>
              <a:defRPr sz="6328" spc="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defTabSz="1219156">
              <a:lnSpc>
                <a:spcPct val="80000"/>
              </a:lnSpc>
              <a:defRPr sz="6328" spc="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defTabSz="1219156">
              <a:lnSpc>
                <a:spcPct val="80000"/>
              </a:lnSpc>
              <a:defRPr sz="6328" spc="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80976" y="5574556"/>
            <a:ext cx="203795" cy="20616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64870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7200" y="4030590"/>
            <a:ext cx="8229601" cy="312230"/>
          </a:xfrm>
          <a:prstGeom prst="rect">
            <a:avLst/>
          </a:prstGeom>
        </p:spPr>
        <p:txBody>
          <a:bodyPr/>
          <a:lstStyle>
            <a:lvl1pPr defTabSz="330188">
              <a:defRPr sz="1687" spc="-17"/>
            </a:lvl1pPr>
          </a:lstStyle>
          <a:p>
            <a:r>
              <a:t>Fact information</a:t>
            </a:r>
          </a:p>
        </p:txBody>
      </p:sp>
      <p:sp>
        <p:nvSpPr>
          <p:cNvPr id="105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57200" y="2437682"/>
            <a:ext cx="8229601" cy="1601141"/>
          </a:xfrm>
          <a:prstGeom prst="rect">
            <a:avLst/>
          </a:prstGeom>
        </p:spPr>
        <p:txBody>
          <a:bodyPr anchor="b"/>
          <a:lstStyle>
            <a:lvl1pPr defTabSz="1219156">
              <a:lnSpc>
                <a:spcPct val="80000"/>
              </a:lnSpc>
              <a:defRPr sz="11109" spc="0">
                <a:latin typeface="+mn-lt"/>
                <a:ea typeface="+mn-ea"/>
                <a:cs typeface="+mn-cs"/>
                <a:sym typeface="Canela Bold"/>
              </a:defRPr>
            </a:lvl1pPr>
            <a:lvl2pPr defTabSz="1219156">
              <a:lnSpc>
                <a:spcPct val="80000"/>
              </a:lnSpc>
              <a:defRPr sz="11109" spc="0">
                <a:latin typeface="+mn-lt"/>
                <a:ea typeface="+mn-ea"/>
                <a:cs typeface="+mn-cs"/>
                <a:sym typeface="Canela Bold"/>
              </a:defRPr>
            </a:lvl2pPr>
            <a:lvl3pPr defTabSz="1219156">
              <a:lnSpc>
                <a:spcPct val="80000"/>
              </a:lnSpc>
              <a:defRPr sz="11109" spc="0">
                <a:latin typeface="+mn-lt"/>
                <a:ea typeface="+mn-ea"/>
                <a:cs typeface="+mn-cs"/>
                <a:sym typeface="Canela Bold"/>
              </a:defRPr>
            </a:lvl3pPr>
            <a:lvl4pPr defTabSz="1219156">
              <a:lnSpc>
                <a:spcPct val="80000"/>
              </a:lnSpc>
              <a:defRPr sz="11109" spc="0">
                <a:latin typeface="+mn-lt"/>
                <a:ea typeface="+mn-ea"/>
                <a:cs typeface="+mn-cs"/>
                <a:sym typeface="Canela Bold"/>
              </a:defRPr>
            </a:lvl4pPr>
            <a:lvl5pPr defTabSz="1219156">
              <a:lnSpc>
                <a:spcPct val="80000"/>
              </a:lnSpc>
              <a:defRPr sz="11109" spc="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80976" y="5574556"/>
            <a:ext cx="203795" cy="20616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416593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7200" y="5019770"/>
            <a:ext cx="8229601" cy="312230"/>
          </a:xfrm>
          <a:prstGeom prst="rect">
            <a:avLst/>
          </a:prstGeom>
        </p:spPr>
        <p:txBody>
          <a:bodyPr anchor="ctr"/>
          <a:lstStyle>
            <a:lvl1pPr defTabSz="330188">
              <a:defRPr sz="1687" spc="-17"/>
            </a:lvl1pPr>
          </a:lstStyle>
          <a:p>
            <a:r>
              <a:t>Attribution</a:t>
            </a:r>
          </a:p>
        </p:txBody>
      </p:sp>
      <p:sp>
        <p:nvSpPr>
          <p:cNvPr id="114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57200" y="2424112"/>
            <a:ext cx="8229601" cy="1656160"/>
          </a:xfrm>
          <a:prstGeom prst="rect">
            <a:avLst/>
          </a:prstGeom>
        </p:spPr>
        <p:txBody>
          <a:bodyPr anchor="ctr"/>
          <a:lstStyle>
            <a:lvl1pPr defTabSz="1219156">
              <a:lnSpc>
                <a:spcPct val="80000"/>
              </a:lnSpc>
              <a:defRPr sz="4078" spc="0">
                <a:latin typeface="+mn-lt"/>
                <a:ea typeface="+mn-ea"/>
                <a:cs typeface="+mn-cs"/>
                <a:sym typeface="Canela Bold"/>
              </a:defRPr>
            </a:lvl1pPr>
            <a:lvl2pPr defTabSz="1219156">
              <a:lnSpc>
                <a:spcPct val="80000"/>
              </a:lnSpc>
              <a:defRPr sz="4078" spc="0">
                <a:latin typeface="+mn-lt"/>
                <a:ea typeface="+mn-ea"/>
                <a:cs typeface="+mn-cs"/>
                <a:sym typeface="Canela Bold"/>
              </a:defRPr>
            </a:lvl2pPr>
            <a:lvl3pPr defTabSz="1219156">
              <a:lnSpc>
                <a:spcPct val="80000"/>
              </a:lnSpc>
              <a:defRPr sz="4078" spc="0">
                <a:latin typeface="+mn-lt"/>
                <a:ea typeface="+mn-ea"/>
                <a:cs typeface="+mn-cs"/>
                <a:sym typeface="Canela Bold"/>
              </a:defRPr>
            </a:lvl3pPr>
            <a:lvl4pPr defTabSz="1219156">
              <a:lnSpc>
                <a:spcPct val="80000"/>
              </a:lnSpc>
              <a:defRPr sz="4078" spc="0">
                <a:latin typeface="+mn-lt"/>
                <a:ea typeface="+mn-ea"/>
                <a:cs typeface="+mn-cs"/>
                <a:sym typeface="Canela Bold"/>
              </a:defRPr>
            </a:lvl4pPr>
            <a:lvl5pPr defTabSz="1219156">
              <a:lnSpc>
                <a:spcPct val="80000"/>
              </a:lnSpc>
              <a:defRPr sz="4078" spc="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895313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941297804_1296x1457.jpg"/>
          <p:cNvSpPr>
            <a:spLocks noGrp="1"/>
          </p:cNvSpPr>
          <p:nvPr>
            <p:ph type="pic" sz="quarter" idx="21"/>
          </p:nvPr>
        </p:nvSpPr>
        <p:spPr>
          <a:xfrm>
            <a:off x="5904310" y="2950407"/>
            <a:ext cx="2762028" cy="31051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3" name="915009552_2264x1509.jpg"/>
          <p:cNvSpPr>
            <a:spLocks noGrp="1"/>
          </p:cNvSpPr>
          <p:nvPr>
            <p:ph type="pic" sz="quarter" idx="22"/>
          </p:nvPr>
        </p:nvSpPr>
        <p:spPr>
          <a:xfrm>
            <a:off x="5761435" y="1333500"/>
            <a:ext cx="3043238" cy="20283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4" name="740519873_3318x2212.jpg"/>
          <p:cNvSpPr>
            <a:spLocks noGrp="1"/>
          </p:cNvSpPr>
          <p:nvPr>
            <p:ph type="pic" idx="23"/>
          </p:nvPr>
        </p:nvSpPr>
        <p:spPr>
          <a:xfrm>
            <a:off x="-23813" y="1333500"/>
            <a:ext cx="6286501" cy="4191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870459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740519873_3318x2212.jpg"/>
          <p:cNvSpPr>
            <a:spLocks noGrp="1"/>
          </p:cNvSpPr>
          <p:nvPr>
            <p:ph type="pic" idx="21"/>
          </p:nvPr>
        </p:nvSpPr>
        <p:spPr>
          <a:xfrm>
            <a:off x="476250" y="698500"/>
            <a:ext cx="8191500" cy="5461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737952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737060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B8DD46D-7AFD-4E6C-9EE6-FB4790022334.jpeg"/>
          <p:cNvSpPr>
            <a:spLocks noGrp="1"/>
          </p:cNvSpPr>
          <p:nvPr>
            <p:ph type="pic" sz="half" idx="21"/>
          </p:nvPr>
        </p:nvSpPr>
        <p:spPr>
          <a:xfrm>
            <a:off x="-424987" y="1024948"/>
            <a:ext cx="3497852" cy="51435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80976" y="5574556"/>
            <a:ext cx="203795" cy="2061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08480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55811" y="2576663"/>
            <a:ext cx="3659002" cy="952501"/>
          </a:xfrm>
          <a:prstGeom prst="rect">
            <a:avLst/>
          </a:prstGeom>
        </p:spPr>
        <p:txBody>
          <a:bodyPr/>
          <a:lstStyle>
            <a:lvl1pPr>
              <a:defRPr sz="4078" spc="-41"/>
            </a:lvl1pPr>
          </a:lstStyle>
          <a:p>
            <a:r>
              <a:t>Slide Title</a:t>
            </a:r>
          </a:p>
        </p:txBody>
      </p:sp>
      <p:sp>
        <p:nvSpPr>
          <p:cNvPr id="31" name="Image"/>
          <p:cNvSpPr>
            <a:spLocks noGrp="1"/>
          </p:cNvSpPr>
          <p:nvPr>
            <p:ph type="pic" idx="21"/>
          </p:nvPr>
        </p:nvSpPr>
        <p:spPr>
          <a:xfrm>
            <a:off x="3481387" y="1333500"/>
            <a:ext cx="6281738" cy="4191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7200" y="3488531"/>
            <a:ext cx="3657601" cy="2031207"/>
          </a:xfrm>
          <a:prstGeom prst="rect">
            <a:avLst/>
          </a:prstGeom>
        </p:spPr>
        <p:txBody>
          <a:bodyPr/>
          <a:lstStyle>
            <a:lvl1pPr>
              <a:defRPr sz="2109" spc="-20"/>
            </a:lvl1pPr>
            <a:lvl2pPr>
              <a:defRPr sz="2109" spc="-20"/>
            </a:lvl2pPr>
            <a:lvl3pPr>
              <a:defRPr sz="2109" spc="-20"/>
            </a:lvl3pPr>
            <a:lvl4pPr>
              <a:defRPr sz="2109" spc="-20"/>
            </a:lvl4pPr>
            <a:lvl5pPr>
              <a:defRPr sz="2109" spc="-20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80976" y="5574556"/>
            <a:ext cx="203795" cy="20616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012057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57200" y="1147763"/>
            <a:ext cx="8229601" cy="647700"/>
          </a:xfrm>
          <a:prstGeom prst="rect">
            <a:avLst/>
          </a:prstGeom>
        </p:spPr>
        <p:txBody>
          <a:bodyPr anchor="t"/>
          <a:lstStyle>
            <a:lvl1pPr>
              <a:defRPr sz="4078" spc="-41"/>
            </a:lvl1pPr>
          </a:lstStyle>
          <a:p>
            <a:r>
              <a:t>Slide Title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2362200"/>
            <a:ext cx="8230717" cy="3181351"/>
          </a:xfrm>
          <a:prstGeom prst="rect">
            <a:avLst/>
          </a:prstGeom>
        </p:spPr>
        <p:txBody>
          <a:bodyPr/>
          <a:lstStyle>
            <a:lvl1pPr marL="261792" indent="-261792" algn="l" defTabSz="1219126">
              <a:lnSpc>
                <a:spcPct val="90000"/>
              </a:lnSpc>
              <a:spcBef>
                <a:spcPts val="1195"/>
              </a:spcBef>
              <a:buSzPct val="150000"/>
              <a:buChar char="•"/>
              <a:defRPr sz="2109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645755" indent="-261792" algn="l" defTabSz="1219126">
              <a:lnSpc>
                <a:spcPct val="90000"/>
              </a:lnSpc>
              <a:spcBef>
                <a:spcPts val="1195"/>
              </a:spcBef>
              <a:buSzPct val="150000"/>
              <a:buChar char="•"/>
              <a:defRPr sz="2109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029718" indent="-261792" algn="l" defTabSz="1219126">
              <a:lnSpc>
                <a:spcPct val="90000"/>
              </a:lnSpc>
              <a:spcBef>
                <a:spcPts val="1195"/>
              </a:spcBef>
              <a:buSzPct val="150000"/>
              <a:buChar char="•"/>
              <a:defRPr sz="2109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1413681" indent="-261792" algn="l" defTabSz="1219126">
              <a:lnSpc>
                <a:spcPct val="90000"/>
              </a:lnSpc>
              <a:spcBef>
                <a:spcPts val="1195"/>
              </a:spcBef>
              <a:buSzPct val="150000"/>
              <a:buChar char="•"/>
              <a:defRPr sz="2109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1797644" indent="-261792" algn="l" defTabSz="1219126">
              <a:lnSpc>
                <a:spcPct val="90000"/>
              </a:lnSpc>
              <a:spcBef>
                <a:spcPts val="1195"/>
              </a:spcBef>
              <a:buSzPct val="150000"/>
              <a:buChar char="•"/>
              <a:defRPr sz="2109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2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7200" y="1751493"/>
            <a:ext cx="8229601" cy="312230"/>
          </a:xfrm>
          <a:prstGeom prst="rect">
            <a:avLst/>
          </a:prstGeom>
        </p:spPr>
        <p:txBody>
          <a:bodyPr/>
          <a:lstStyle>
            <a:lvl1pPr defTabSz="330188">
              <a:defRPr sz="1687" spc="-17"/>
            </a:lvl1pPr>
          </a:lstStyle>
          <a:p>
            <a:r>
              <a:t>Slide Subtitle</a:t>
            </a:r>
          </a:p>
        </p:txBody>
      </p:sp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80976" y="5574556"/>
            <a:ext cx="203795" cy="20616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180814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2362200"/>
            <a:ext cx="8229601" cy="3182681"/>
          </a:xfrm>
          <a:prstGeom prst="rect">
            <a:avLst/>
          </a:prstGeom>
        </p:spPr>
        <p:txBody>
          <a:bodyPr numCol="2" spcCol="1364471"/>
          <a:lstStyle>
            <a:lvl1pPr marL="261792" indent="-261792" algn="l" defTabSz="1219126">
              <a:lnSpc>
                <a:spcPct val="90000"/>
              </a:lnSpc>
              <a:spcBef>
                <a:spcPts val="1195"/>
              </a:spcBef>
              <a:buSzPct val="150000"/>
              <a:buChar char="•"/>
              <a:defRPr sz="2109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645755" indent="-261792" algn="l" defTabSz="1219126">
              <a:lnSpc>
                <a:spcPct val="90000"/>
              </a:lnSpc>
              <a:spcBef>
                <a:spcPts val="1195"/>
              </a:spcBef>
              <a:buSzPct val="150000"/>
              <a:buChar char="•"/>
              <a:defRPr sz="2109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029718" indent="-261792" algn="l" defTabSz="1219126">
              <a:lnSpc>
                <a:spcPct val="90000"/>
              </a:lnSpc>
              <a:spcBef>
                <a:spcPts val="1195"/>
              </a:spcBef>
              <a:buSzPct val="150000"/>
              <a:buChar char="•"/>
              <a:defRPr sz="2109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1413681" indent="-261792" algn="l" defTabSz="1219126">
              <a:lnSpc>
                <a:spcPct val="90000"/>
              </a:lnSpc>
              <a:spcBef>
                <a:spcPts val="1195"/>
              </a:spcBef>
              <a:buSzPct val="150000"/>
              <a:buChar char="•"/>
              <a:defRPr sz="2109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1797644" indent="-261792" algn="l" defTabSz="1219126">
              <a:lnSpc>
                <a:spcPct val="90000"/>
              </a:lnSpc>
              <a:spcBef>
                <a:spcPts val="1195"/>
              </a:spcBef>
              <a:buSzPct val="150000"/>
              <a:buChar char="•"/>
              <a:defRPr sz="2109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464576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57200" y="1147762"/>
            <a:ext cx="3657601" cy="600076"/>
          </a:xfrm>
          <a:prstGeom prst="rect">
            <a:avLst/>
          </a:prstGeom>
        </p:spPr>
        <p:txBody>
          <a:bodyPr anchor="t"/>
          <a:lstStyle>
            <a:lvl1pPr>
              <a:defRPr sz="4078" spc="-41"/>
            </a:lvl1pPr>
          </a:lstStyle>
          <a:p>
            <a:r>
              <a:t>Slide Title</a:t>
            </a:r>
          </a:p>
        </p:txBody>
      </p:sp>
      <p:sp>
        <p:nvSpPr>
          <p:cNvPr id="59" name="Image"/>
          <p:cNvSpPr>
            <a:spLocks noGrp="1"/>
          </p:cNvSpPr>
          <p:nvPr>
            <p:ph type="pic" sz="half" idx="21"/>
          </p:nvPr>
        </p:nvSpPr>
        <p:spPr>
          <a:xfrm>
            <a:off x="4572242" y="1126721"/>
            <a:ext cx="4114801" cy="462360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0" name="Slide Subtitl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457199" y="1752600"/>
            <a:ext cx="3659089" cy="312230"/>
          </a:xfrm>
          <a:prstGeom prst="rect">
            <a:avLst/>
          </a:prstGeom>
        </p:spPr>
        <p:txBody>
          <a:bodyPr/>
          <a:lstStyle>
            <a:lvl1pPr defTabSz="330188">
              <a:defRPr sz="1687" spc="-17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7199" y="2365957"/>
            <a:ext cx="3659089" cy="3144255"/>
          </a:xfrm>
          <a:prstGeom prst="rect">
            <a:avLst/>
          </a:prstGeom>
        </p:spPr>
        <p:txBody>
          <a:bodyPr/>
          <a:lstStyle>
            <a:lvl1pPr marL="261792" indent="-261792" algn="l" defTabSz="1219126">
              <a:lnSpc>
                <a:spcPct val="90000"/>
              </a:lnSpc>
              <a:spcBef>
                <a:spcPts val="1195"/>
              </a:spcBef>
              <a:buSzPct val="150000"/>
              <a:buChar char="•"/>
              <a:defRPr sz="2109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645755" indent="-261792" algn="l" defTabSz="1219126">
              <a:lnSpc>
                <a:spcPct val="90000"/>
              </a:lnSpc>
              <a:spcBef>
                <a:spcPts val="1195"/>
              </a:spcBef>
              <a:buSzPct val="150000"/>
              <a:buChar char="•"/>
              <a:defRPr sz="2109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029718" indent="-261792" algn="l" defTabSz="1219126">
              <a:lnSpc>
                <a:spcPct val="90000"/>
              </a:lnSpc>
              <a:spcBef>
                <a:spcPts val="1195"/>
              </a:spcBef>
              <a:buSzPct val="150000"/>
              <a:buChar char="•"/>
              <a:defRPr sz="2109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1413681" indent="-261792" algn="l" defTabSz="1219126">
              <a:lnSpc>
                <a:spcPct val="90000"/>
              </a:lnSpc>
              <a:spcBef>
                <a:spcPts val="1195"/>
              </a:spcBef>
              <a:buSzPct val="150000"/>
              <a:buChar char="•"/>
              <a:defRPr sz="2109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1797644" indent="-261792" algn="l" defTabSz="1219126">
              <a:lnSpc>
                <a:spcPct val="90000"/>
              </a:lnSpc>
              <a:spcBef>
                <a:spcPts val="1195"/>
              </a:spcBef>
              <a:buSzPct val="150000"/>
              <a:buChar char="•"/>
              <a:defRPr sz="2109" spc="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83358" y="5574556"/>
            <a:ext cx="203795" cy="20616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585290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457200" y="2073101"/>
            <a:ext cx="8229601" cy="2476501"/>
          </a:xfrm>
          <a:prstGeom prst="rect">
            <a:avLst/>
          </a:prstGeom>
        </p:spPr>
        <p:txBody>
          <a:bodyPr anchor="ctr"/>
          <a:lstStyle>
            <a:lvl1pPr>
              <a:defRPr spc="0"/>
            </a:lvl1pPr>
          </a:lstStyle>
          <a:p>
            <a:r>
              <a:t>Section Title</a:t>
            </a:r>
          </a:p>
        </p:txBody>
      </p:sp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329621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57200" y="1147763"/>
            <a:ext cx="8229601" cy="647700"/>
          </a:xfrm>
          <a:prstGeom prst="rect">
            <a:avLst/>
          </a:prstGeom>
        </p:spPr>
        <p:txBody>
          <a:bodyPr anchor="t"/>
          <a:lstStyle>
            <a:lvl1pPr>
              <a:defRPr sz="4078" spc="-41"/>
            </a:lvl1pPr>
          </a:lstStyle>
          <a:p>
            <a:r>
              <a:t>Slide Title</a:t>
            </a:r>
          </a:p>
        </p:txBody>
      </p:sp>
      <p:sp>
        <p:nvSpPr>
          <p:cNvPr id="78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7200" y="1751493"/>
            <a:ext cx="8229601" cy="312230"/>
          </a:xfrm>
          <a:prstGeom prst="rect">
            <a:avLst/>
          </a:prstGeom>
        </p:spPr>
        <p:txBody>
          <a:bodyPr/>
          <a:lstStyle>
            <a:lvl1pPr defTabSz="330188">
              <a:defRPr sz="1687" spc="-17"/>
            </a:lvl1pPr>
          </a:lstStyle>
          <a:p>
            <a:r>
              <a:t>Slide Subtitle</a:t>
            </a:r>
          </a:p>
        </p:txBody>
      </p:sp>
      <p:sp>
        <p:nvSpPr>
          <p:cNvPr id="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923701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457200" y="1147763"/>
            <a:ext cx="8229601" cy="647700"/>
          </a:xfrm>
          <a:prstGeom prst="rect">
            <a:avLst/>
          </a:prstGeom>
        </p:spPr>
        <p:txBody>
          <a:bodyPr anchor="t"/>
          <a:lstStyle>
            <a:lvl1pPr>
              <a:defRPr sz="4078" spc="-41"/>
            </a:lvl1pPr>
          </a:lstStyle>
          <a:p>
            <a:r>
              <a:t>Agenda Title</a:t>
            </a:r>
          </a:p>
        </p:txBody>
      </p:sp>
      <p:sp>
        <p:nvSpPr>
          <p:cNvPr id="87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2362200"/>
            <a:ext cx="8229601" cy="3144581"/>
          </a:xfrm>
          <a:prstGeom prst="rect">
            <a:avLst/>
          </a:prstGeom>
        </p:spPr>
        <p:txBody>
          <a:bodyPr/>
          <a:lstStyle>
            <a:lvl1pPr algn="l">
              <a:spcBef>
                <a:spcPts val="1195"/>
              </a:spcBef>
              <a:defRPr sz="3375" spc="-67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algn="l">
              <a:spcBef>
                <a:spcPts val="1195"/>
              </a:spcBef>
              <a:defRPr sz="3375" spc="-67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algn="l">
              <a:spcBef>
                <a:spcPts val="1195"/>
              </a:spcBef>
              <a:defRPr sz="3375" spc="-67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algn="l">
              <a:spcBef>
                <a:spcPts val="1195"/>
              </a:spcBef>
              <a:defRPr sz="3375" spc="-67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algn="l">
              <a:spcBef>
                <a:spcPts val="1195"/>
              </a:spcBef>
              <a:defRPr sz="3375" spc="-67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8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7200" y="1752419"/>
            <a:ext cx="8229601" cy="312230"/>
          </a:xfrm>
          <a:prstGeom prst="rect">
            <a:avLst/>
          </a:prstGeom>
        </p:spPr>
        <p:txBody>
          <a:bodyPr/>
          <a:lstStyle>
            <a:lvl1pPr defTabSz="330188">
              <a:defRPr sz="1687" spc="-17"/>
            </a:lvl1pPr>
          </a:lstStyle>
          <a:p>
            <a:r>
              <a:t>Agenda Subtitle</a:t>
            </a:r>
          </a:p>
        </p:txBody>
      </p:sp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631126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457200" y="2185987"/>
            <a:ext cx="8229601" cy="16002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7093" tIns="27093" rIns="27093" bIns="27093" anchor="b">
            <a:normAutofit/>
          </a:bodyPr>
          <a:lstStyle/>
          <a:p>
            <a:r>
              <a:t>Presentation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3695092"/>
            <a:ext cx="8229601" cy="84397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7093" tIns="27093" rIns="27093" bIns="27093">
            <a:normAutofit/>
          </a:bodyPr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82405" y="5574556"/>
            <a:ext cx="203795" cy="206167"/>
          </a:xfrm>
          <a:prstGeom prst="rect">
            <a:avLst/>
          </a:prstGeom>
          <a:ln w="3175">
            <a:miter lim="400000"/>
          </a:ln>
        </p:spPr>
        <p:txBody>
          <a:bodyPr wrap="none" lIns="27093" tIns="27093" rIns="27093" bIns="27093" anchor="b">
            <a:spAutoFit/>
          </a:bodyPr>
          <a:lstStyle>
            <a:lvl1pPr defTabSz="292090">
              <a:lnSpc>
                <a:spcPct val="100000"/>
              </a:lnSpc>
              <a:defRPr sz="984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25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ransition spd="med"/>
  <p:txStyles>
    <p:titleStyle>
      <a:lvl1pPr marL="0" marR="0" indent="0" algn="ctr" defTabSz="121915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28" b="0" i="0" u="none" strike="noStrike" cap="none" spc="-63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321457" algn="ctr" defTabSz="121915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28" b="0" i="0" u="none" strike="noStrike" cap="none" spc="-63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642915" algn="ctr" defTabSz="121915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28" b="0" i="0" u="none" strike="noStrike" cap="none" spc="-63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964372" algn="ctr" defTabSz="121915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28" b="0" i="0" u="none" strike="noStrike" cap="none" spc="-63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285829" algn="ctr" defTabSz="121915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28" b="0" i="0" u="none" strike="noStrike" cap="none" spc="-63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1607287" algn="ctr" defTabSz="121915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28" b="0" i="0" u="none" strike="noStrike" cap="none" spc="-63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1928744" algn="ctr" defTabSz="121915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28" b="0" i="0" u="none" strike="noStrike" cap="none" spc="-63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2250201" algn="ctr" defTabSz="121915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28" b="0" i="0" u="none" strike="noStrike" cap="none" spc="-63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2571659" algn="ctr" defTabSz="121915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28" b="0" i="0" u="none" strike="noStrike" cap="none" spc="-63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0" marR="0" indent="0" algn="ctr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53" b="0" i="0" u="none" strike="noStrike" cap="none" spc="-30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1pPr>
      <a:lvl2pPr marL="0" marR="0" indent="321457" algn="ctr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53" b="0" i="0" u="none" strike="noStrike" cap="none" spc="-30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2pPr>
      <a:lvl3pPr marL="0" marR="0" indent="642915" algn="ctr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53" b="0" i="0" u="none" strike="noStrike" cap="none" spc="-30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3pPr>
      <a:lvl4pPr marL="0" marR="0" indent="964372" algn="ctr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53" b="0" i="0" u="none" strike="noStrike" cap="none" spc="-30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4pPr>
      <a:lvl5pPr marL="0" marR="0" indent="1285829" algn="ctr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53" b="0" i="0" u="none" strike="noStrike" cap="none" spc="-30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5pPr>
      <a:lvl6pPr marL="0" marR="0" indent="1607287" algn="ctr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53" b="0" i="0" u="none" strike="noStrike" cap="none" spc="-30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6pPr>
      <a:lvl7pPr marL="0" marR="0" indent="1928744" algn="ctr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53" b="0" i="0" u="none" strike="noStrike" cap="none" spc="-30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7pPr>
      <a:lvl8pPr marL="0" marR="0" indent="2250201" algn="ctr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53" b="0" i="0" u="none" strike="noStrike" cap="none" spc="-30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8pPr>
      <a:lvl9pPr marL="0" marR="0" indent="2571659" algn="ctr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53" b="0" i="0" u="none" strike="noStrike" cap="none" spc="-30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9pPr>
    </p:bodyStyle>
    <p:otherStyle>
      <a:lvl1pPr marL="0" marR="0" indent="0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321457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642915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964372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285829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1607287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1928744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2250201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2571659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Image" descr="Image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l="12149" b="3260"/>
          <a:stretch>
            <a:fillRect/>
          </a:stretch>
        </p:blipFill>
        <p:spPr>
          <a:xfrm>
            <a:off x="0" y="1024948"/>
            <a:ext cx="3072865" cy="4975802"/>
          </a:xfrm>
          <a:prstGeom prst="rect">
            <a:avLst/>
          </a:prstGeom>
        </p:spPr>
      </p:pic>
      <p:sp>
        <p:nvSpPr>
          <p:cNvPr id="150" name="When   I   Survey  the Wondrous  Cross…"/>
          <p:cNvSpPr txBox="1">
            <a:spLocks noGrp="1"/>
          </p:cNvSpPr>
          <p:nvPr>
            <p:ph type="title"/>
          </p:nvPr>
        </p:nvSpPr>
        <p:spPr>
          <a:xfrm>
            <a:off x="2666503" y="1291866"/>
            <a:ext cx="6142791" cy="345116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defRPr sz="5500" spc="-55"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  I   Survey  the Wondrous  Cross</a:t>
            </a:r>
          </a:p>
          <a:p>
            <a:pPr>
              <a:defRPr sz="5500" spc="-55"/>
            </a:pPr>
            <a:endParaRPr dirty="0"/>
          </a:p>
          <a:p>
            <a:pPr>
              <a:defRPr sz="6600" spc="-66"/>
            </a:pPr>
            <a:r>
              <a:rPr sz="5400" dirty="0" err="1">
                <a:latin typeface="STXihei" panose="02010600040101010101" pitchFamily="2" charset="-122"/>
                <a:ea typeface="STXihei" panose="02010600040101010101" pitchFamily="2" charset="-122"/>
              </a:rPr>
              <a:t>我每思念十字宝架</a:t>
            </a:r>
            <a:endParaRPr sz="5400" dirty="0">
              <a:latin typeface="STXihei" panose="02010600040101010101" pitchFamily="2" charset="-122"/>
              <a:ea typeface="STXihei" panose="02010600040101010101" pitchFamily="2" charset="-122"/>
            </a:endParaRPr>
          </a:p>
        </p:txBody>
      </p:sp>
      <p:sp>
        <p:nvSpPr>
          <p:cNvPr id="151" name="188"/>
          <p:cNvSpPr txBox="1"/>
          <p:nvPr/>
        </p:nvSpPr>
        <p:spPr>
          <a:xfrm>
            <a:off x="830333" y="777926"/>
            <a:ext cx="379912" cy="2819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 sz="2500"/>
            </a:lvl1pPr>
          </a:lstStyle>
          <a:p>
            <a:pPr marL="0" marR="0" lvl="0" indent="0" algn="ctr" defTabSz="1219156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758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ela Text Regular"/>
                <a:cs typeface="Arial"/>
                <a:sym typeface="Canela Text Regular"/>
              </a:rPr>
              <a:t>188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" descr="Image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l="12149" b="3260"/>
          <a:stretch>
            <a:fillRect/>
          </a:stretch>
        </p:blipFill>
        <p:spPr>
          <a:xfrm>
            <a:off x="0" y="1024948"/>
            <a:ext cx="3072865" cy="4975802"/>
          </a:xfrm>
          <a:prstGeom prst="rect">
            <a:avLst/>
          </a:prstGeom>
        </p:spPr>
      </p:pic>
      <p:sp>
        <p:nvSpPr>
          <p:cNvPr id="154" name="When I survey the wondrous cross…"/>
          <p:cNvSpPr txBox="1">
            <a:spLocks noGrp="1"/>
          </p:cNvSpPr>
          <p:nvPr>
            <p:ph type="title"/>
          </p:nvPr>
        </p:nvSpPr>
        <p:spPr>
          <a:xfrm>
            <a:off x="2052146" y="67045"/>
            <a:ext cx="6978149" cy="6723911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>
              <a:lnSpc>
                <a:spcPct val="100000"/>
              </a:lnSpc>
              <a:defRPr sz="4500" spc="-45"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 survey the wondrous cross</a:t>
            </a:r>
          </a:p>
          <a:p>
            <a:pPr>
              <a:lnSpc>
                <a:spcPct val="100000"/>
              </a:lnSpc>
              <a:defRPr sz="4500" spc="-45"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which the Prince of glory died,</a:t>
            </a:r>
          </a:p>
          <a:p>
            <a:pPr>
              <a:lnSpc>
                <a:spcPct val="100000"/>
              </a:lnSpc>
              <a:defRPr sz="4500" spc="-45"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richest gain I count but loss,</a:t>
            </a:r>
          </a:p>
          <a:p>
            <a:pPr>
              <a:lnSpc>
                <a:spcPct val="100000"/>
              </a:lnSpc>
              <a:defRPr sz="4500" spc="-45"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pour contempt on all my pride.</a:t>
            </a:r>
          </a:p>
          <a:p>
            <a:pPr>
              <a:lnSpc>
                <a:spcPct val="100000"/>
              </a:lnSpc>
              <a:defRPr sz="4500" spc="-45"/>
            </a:pPr>
            <a:endParaRPr dirty="0"/>
          </a:p>
          <a:p>
            <a:pPr>
              <a:lnSpc>
                <a:spcPct val="100000"/>
              </a:lnSpc>
              <a:defRPr sz="5500" spc="-55"/>
            </a:pPr>
            <a:r>
              <a:rPr sz="4900" dirty="0" err="1">
                <a:latin typeface="STXihei" panose="02010600040101010101" pitchFamily="2" charset="-122"/>
                <a:ea typeface="STXihei" panose="02010600040101010101" pitchFamily="2" charset="-122"/>
                <a:cs typeface="Times New Roman" panose="02020603050405020304" pitchFamily="18" charset="0"/>
              </a:rPr>
              <a:t>我每思念十字宝架</a:t>
            </a:r>
            <a:r>
              <a:rPr sz="4900" dirty="0">
                <a:latin typeface="STXihei" panose="02010600040101010101" pitchFamily="2" charset="-122"/>
                <a:ea typeface="STXihei" panose="02010600040101010101" pitchFamily="2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00000"/>
              </a:lnSpc>
              <a:defRPr sz="5500" spc="-55"/>
            </a:pPr>
            <a:r>
              <a:rPr sz="4900" dirty="0" err="1">
                <a:latin typeface="STXihei" panose="02010600040101010101" pitchFamily="2" charset="-122"/>
                <a:ea typeface="STXihei" panose="02010600040101010101" pitchFamily="2" charset="-122"/>
                <a:cs typeface="Times New Roman" panose="02020603050405020304" pitchFamily="18" charset="0"/>
              </a:rPr>
              <a:t>并主如何在上悬挂</a:t>
            </a:r>
            <a:r>
              <a:rPr sz="4900" dirty="0">
                <a:latin typeface="STXihei" panose="02010600040101010101" pitchFamily="2" charset="-122"/>
                <a:ea typeface="STXihei" panose="02010600040101010101" pitchFamily="2" charset="-122"/>
                <a:cs typeface="Times New Roman" panose="02020603050405020304" pitchFamily="18" charset="0"/>
              </a:rPr>
              <a:t>；</a:t>
            </a:r>
            <a:br>
              <a:rPr sz="4900" dirty="0">
                <a:latin typeface="STXihei" panose="02010600040101010101" pitchFamily="2" charset="-122"/>
                <a:ea typeface="STXihei" panose="02010600040101010101" pitchFamily="2" charset="-122"/>
                <a:cs typeface="Times New Roman" panose="02020603050405020304" pitchFamily="18" charset="0"/>
              </a:rPr>
            </a:br>
            <a:r>
              <a:rPr sz="4900" dirty="0" err="1">
                <a:latin typeface="STXihei" panose="02010600040101010101" pitchFamily="2" charset="-122"/>
                <a:ea typeface="STXihei" panose="02010600040101010101" pitchFamily="2" charset="-122"/>
                <a:cs typeface="Times New Roman" panose="02020603050405020304" pitchFamily="18" charset="0"/>
              </a:rPr>
              <a:t>我就不禁浑忘身家</a:t>
            </a:r>
            <a:r>
              <a:rPr sz="4900" dirty="0">
                <a:latin typeface="STXihei" panose="02010600040101010101" pitchFamily="2" charset="-122"/>
                <a:ea typeface="STXihei" panose="02010600040101010101" pitchFamily="2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00000"/>
              </a:lnSpc>
              <a:defRPr sz="5500" spc="-55"/>
            </a:pPr>
            <a:r>
              <a:rPr sz="4900" dirty="0" err="1">
                <a:latin typeface="STXihei" panose="02010600040101010101" pitchFamily="2" charset="-122"/>
                <a:ea typeface="STXihei" panose="02010600040101010101" pitchFamily="2" charset="-122"/>
                <a:cs typeface="Times New Roman" panose="02020603050405020304" pitchFamily="18" charset="0"/>
              </a:rPr>
              <a:t>鄙视从前所有骄傲</a:t>
            </a:r>
            <a:r>
              <a:rPr sz="4900" dirty="0">
                <a:latin typeface="STXihei" panose="02010600040101010101" pitchFamily="2" charset="-122"/>
                <a:ea typeface="STXihei" panose="0201060004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55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727395" y="6312744"/>
            <a:ext cx="118836" cy="20616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84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sym typeface="Graphik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984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raphik"/>
              <a:sym typeface="Graphik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mage" descr="Image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l="12149" b="3260"/>
          <a:stretch>
            <a:fillRect/>
          </a:stretch>
        </p:blipFill>
        <p:spPr>
          <a:xfrm>
            <a:off x="0" y="1024948"/>
            <a:ext cx="3072865" cy="4975802"/>
          </a:xfrm>
          <a:prstGeom prst="rect">
            <a:avLst/>
          </a:prstGeom>
        </p:spPr>
      </p:pic>
      <p:sp>
        <p:nvSpPr>
          <p:cNvPr id="158" name="Forbid it, Lord, that I should boast…"/>
          <p:cNvSpPr txBox="1">
            <a:spLocks noGrp="1"/>
          </p:cNvSpPr>
          <p:nvPr>
            <p:ph type="title"/>
          </p:nvPr>
        </p:nvSpPr>
        <p:spPr>
          <a:xfrm>
            <a:off x="1930400" y="67045"/>
            <a:ext cx="7201495" cy="6723911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>
              <a:lnSpc>
                <a:spcPct val="100000"/>
              </a:lnSpc>
              <a:defRPr sz="4500" spc="-45"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Forbid it, Lord, that I should boast</a:t>
            </a:r>
          </a:p>
          <a:p>
            <a:pPr>
              <a:lnSpc>
                <a:spcPct val="100000"/>
              </a:lnSpc>
              <a:defRPr sz="4500" spc="-45"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 in the death of Christ, my God!</a:t>
            </a:r>
          </a:p>
          <a:p>
            <a:pPr>
              <a:lnSpc>
                <a:spcPct val="100000"/>
              </a:lnSpc>
              <a:defRPr sz="4500" spc="-45"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vain things that charm me most,</a:t>
            </a:r>
          </a:p>
          <a:p>
            <a:pPr>
              <a:lnSpc>
                <a:spcPct val="100000"/>
              </a:lnSpc>
              <a:defRPr sz="4500" spc="-45"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sacrifice them through his blood.</a:t>
            </a:r>
          </a:p>
          <a:p>
            <a:pPr>
              <a:lnSpc>
                <a:spcPct val="100000"/>
              </a:lnSpc>
              <a:defRPr sz="5500" spc="-55"/>
            </a:pPr>
            <a:endParaRPr dirty="0"/>
          </a:p>
          <a:p>
            <a:pPr>
              <a:lnSpc>
                <a:spcPct val="100000"/>
              </a:lnSpc>
              <a:defRPr sz="5500" spc="-55"/>
            </a:pPr>
            <a:r>
              <a:rPr sz="4900" dirty="0" err="1">
                <a:latin typeface="STXihei" panose="02010600040101010101" pitchFamily="2" charset="-122"/>
                <a:ea typeface="STXihei" panose="02010600040101010101" pitchFamily="2" charset="-122"/>
              </a:rPr>
              <a:t>愿主禁我别有所夸</a:t>
            </a:r>
            <a:r>
              <a:rPr sz="4900" dirty="0">
                <a:latin typeface="STXihei" panose="02010600040101010101" pitchFamily="2" charset="-122"/>
                <a:ea typeface="STXihei" panose="02010600040101010101" pitchFamily="2" charset="-122"/>
              </a:rPr>
              <a:t>，</a:t>
            </a:r>
          </a:p>
          <a:p>
            <a:pPr>
              <a:lnSpc>
                <a:spcPct val="100000"/>
              </a:lnSpc>
              <a:defRPr sz="5500" spc="-55"/>
            </a:pPr>
            <a:r>
              <a:rPr sz="4900" dirty="0" err="1">
                <a:latin typeface="STXihei" panose="02010600040101010101" pitchFamily="2" charset="-122"/>
                <a:ea typeface="STXihei" panose="02010600040101010101" pitchFamily="2" charset="-122"/>
              </a:rPr>
              <a:t>除了基督的十字架</a:t>
            </a:r>
            <a:r>
              <a:rPr sz="4900" dirty="0">
                <a:latin typeface="STXihei" panose="02010600040101010101" pitchFamily="2" charset="-122"/>
                <a:ea typeface="STXihei" panose="02010600040101010101" pitchFamily="2" charset="-122"/>
              </a:rPr>
              <a:t>；</a:t>
            </a:r>
            <a:br>
              <a:rPr sz="4900" dirty="0">
                <a:latin typeface="STXihei" panose="02010600040101010101" pitchFamily="2" charset="-122"/>
                <a:ea typeface="STXihei" panose="02010600040101010101" pitchFamily="2" charset="-122"/>
              </a:rPr>
            </a:br>
            <a:r>
              <a:rPr sz="4900" dirty="0" err="1">
                <a:latin typeface="STXihei" panose="02010600040101010101" pitchFamily="2" charset="-122"/>
                <a:ea typeface="STXihei" panose="02010600040101010101" pitchFamily="2" charset="-122"/>
              </a:rPr>
              <a:t>前所珍爱虚空荣华</a:t>
            </a:r>
            <a:r>
              <a:rPr sz="4900" dirty="0">
                <a:latin typeface="STXihei" panose="02010600040101010101" pitchFamily="2" charset="-122"/>
                <a:ea typeface="STXihei" panose="02010600040101010101" pitchFamily="2" charset="-122"/>
              </a:rPr>
              <a:t>，</a:t>
            </a:r>
          </a:p>
          <a:p>
            <a:pPr>
              <a:lnSpc>
                <a:spcPct val="100000"/>
              </a:lnSpc>
              <a:defRPr sz="5500" spc="-55"/>
            </a:pPr>
            <a:r>
              <a:rPr sz="4900" dirty="0" err="1">
                <a:latin typeface="STXihei" panose="02010600040101010101" pitchFamily="2" charset="-122"/>
                <a:ea typeface="STXihei" panose="02010600040101010101" pitchFamily="2" charset="-122"/>
              </a:rPr>
              <a:t>今为祂血情愿丢下</a:t>
            </a:r>
            <a:r>
              <a:rPr sz="4900" dirty="0">
                <a:latin typeface="STXihei" panose="02010600040101010101" pitchFamily="2" charset="-122"/>
                <a:ea typeface="STXihei" panose="02010600040101010101" pitchFamily="2" charset="-122"/>
              </a:rPr>
              <a:t>。</a:t>
            </a:r>
          </a:p>
        </p:txBody>
      </p:sp>
      <p:sp>
        <p:nvSpPr>
          <p:cNvPr id="159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727395" y="6312744"/>
            <a:ext cx="118836" cy="20616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84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sym typeface="Graphik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984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raphik"/>
              <a:sym typeface="Graphik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Image" descr="Image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l="12149" b="3260"/>
          <a:stretch>
            <a:fillRect/>
          </a:stretch>
        </p:blipFill>
        <p:spPr>
          <a:xfrm>
            <a:off x="0" y="1024948"/>
            <a:ext cx="3072865" cy="4975802"/>
          </a:xfrm>
          <a:prstGeom prst="rect">
            <a:avLst/>
          </a:prstGeom>
        </p:spPr>
      </p:pic>
      <p:sp>
        <p:nvSpPr>
          <p:cNvPr id="162" name="See, from his head, his hands, his feet,…"/>
          <p:cNvSpPr txBox="1">
            <a:spLocks noGrp="1"/>
          </p:cNvSpPr>
          <p:nvPr>
            <p:ph type="title"/>
          </p:nvPr>
        </p:nvSpPr>
        <p:spPr>
          <a:xfrm>
            <a:off x="2010872" y="67045"/>
            <a:ext cx="6978149" cy="6723911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>
              <a:lnSpc>
                <a:spcPct val="100000"/>
              </a:lnSpc>
              <a:defRPr sz="4500" spc="-45"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See, from his head, his hands, his feet,</a:t>
            </a:r>
          </a:p>
          <a:p>
            <a:pPr>
              <a:lnSpc>
                <a:spcPct val="100000"/>
              </a:lnSpc>
              <a:defRPr sz="4500" spc="-45"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sorrow and love flow mingled down.</a:t>
            </a:r>
          </a:p>
          <a:p>
            <a:pPr>
              <a:lnSpc>
                <a:spcPct val="100000"/>
              </a:lnSpc>
              <a:defRPr sz="4500" spc="-45"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 e'er such love and sorrow meet,</a:t>
            </a:r>
          </a:p>
          <a:p>
            <a:pPr>
              <a:lnSpc>
                <a:spcPct val="100000"/>
              </a:lnSpc>
              <a:defRPr sz="4500" spc="-45"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thorns compose so rich a crown?</a:t>
            </a:r>
          </a:p>
          <a:p>
            <a:pPr>
              <a:lnSpc>
                <a:spcPct val="100000"/>
              </a:lnSpc>
              <a:defRPr sz="5500" spc="-55"/>
            </a:pP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defRPr sz="5500" spc="-55"/>
            </a:pPr>
            <a:r>
              <a:rPr sz="4900" dirty="0" err="1">
                <a:latin typeface="STXihei" panose="02010600040101010101" pitchFamily="2" charset="-122"/>
                <a:ea typeface="STXihei" panose="02010600040101010101" pitchFamily="2" charset="-122"/>
              </a:rPr>
              <a:t>看从祂头祂脚祂手</a:t>
            </a:r>
            <a:r>
              <a:rPr sz="4900" dirty="0">
                <a:latin typeface="STXihei" panose="02010600040101010101" pitchFamily="2" charset="-122"/>
                <a:ea typeface="STXihei" panose="02010600040101010101" pitchFamily="2" charset="-122"/>
              </a:rPr>
              <a:t>，</a:t>
            </a:r>
          </a:p>
          <a:p>
            <a:pPr>
              <a:lnSpc>
                <a:spcPct val="100000"/>
              </a:lnSpc>
              <a:defRPr sz="5500" spc="-55"/>
            </a:pPr>
            <a:r>
              <a:rPr sz="4900" dirty="0" err="1">
                <a:latin typeface="STXihei" panose="02010600040101010101" pitchFamily="2" charset="-122"/>
                <a:ea typeface="STXihei" panose="02010600040101010101" pitchFamily="2" charset="-122"/>
              </a:rPr>
              <a:t>忧情慈爱和血而流</a:t>
            </a:r>
            <a:r>
              <a:rPr sz="4900" dirty="0">
                <a:latin typeface="STXihei" panose="02010600040101010101" pitchFamily="2" charset="-122"/>
                <a:ea typeface="STXihei" panose="02010600040101010101" pitchFamily="2" charset="-122"/>
              </a:rPr>
              <a:t>；</a:t>
            </a:r>
            <a:br>
              <a:rPr sz="4900" dirty="0">
                <a:latin typeface="STXihei" panose="02010600040101010101" pitchFamily="2" charset="-122"/>
                <a:ea typeface="STXihei" panose="02010600040101010101" pitchFamily="2" charset="-122"/>
              </a:rPr>
            </a:br>
            <a:r>
              <a:rPr sz="4900" dirty="0" err="1">
                <a:latin typeface="STXihei" panose="02010600040101010101" pitchFamily="2" charset="-122"/>
                <a:ea typeface="STXihei" panose="02010600040101010101" pitchFamily="2" charset="-122"/>
              </a:rPr>
              <a:t>那有爱忧如此相遘</a:t>
            </a:r>
            <a:r>
              <a:rPr sz="4900" dirty="0">
                <a:latin typeface="STXihei" panose="02010600040101010101" pitchFamily="2" charset="-122"/>
                <a:ea typeface="STXihei" panose="02010600040101010101" pitchFamily="2" charset="-122"/>
              </a:rPr>
              <a:t>，</a:t>
            </a:r>
          </a:p>
          <a:p>
            <a:pPr>
              <a:lnSpc>
                <a:spcPct val="100000"/>
              </a:lnSpc>
              <a:defRPr sz="5500" spc="-55"/>
            </a:pPr>
            <a:r>
              <a:rPr sz="4900" dirty="0" err="1">
                <a:latin typeface="STXihei" panose="02010600040101010101" pitchFamily="2" charset="-122"/>
                <a:ea typeface="STXihei" panose="02010600040101010101" pitchFamily="2" charset="-122"/>
              </a:rPr>
              <a:t>荆棘编成如此冕旒</a:t>
            </a:r>
            <a:r>
              <a:rPr sz="4900" dirty="0">
                <a:latin typeface="STXihei" panose="02010600040101010101" pitchFamily="2" charset="-122"/>
                <a:ea typeface="STXihei" panose="02010600040101010101" pitchFamily="2" charset="-122"/>
              </a:rPr>
              <a:t>？</a:t>
            </a:r>
          </a:p>
        </p:txBody>
      </p:sp>
      <p:sp>
        <p:nvSpPr>
          <p:cNvPr id="16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727395" y="6312744"/>
            <a:ext cx="118836" cy="20616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84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sym typeface="Graphik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sz="984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raphik"/>
              <a:sym typeface="Graphik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" descr="Image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l="12149" b="3260"/>
          <a:stretch>
            <a:fillRect/>
          </a:stretch>
        </p:blipFill>
        <p:spPr>
          <a:xfrm>
            <a:off x="0" y="1024948"/>
            <a:ext cx="3072865" cy="4975802"/>
          </a:xfrm>
          <a:prstGeom prst="rect">
            <a:avLst/>
          </a:prstGeom>
        </p:spPr>
      </p:pic>
      <p:sp>
        <p:nvSpPr>
          <p:cNvPr id="166" name="Were the whole realm of nature mine,…"/>
          <p:cNvSpPr txBox="1">
            <a:spLocks noGrp="1"/>
          </p:cNvSpPr>
          <p:nvPr>
            <p:ph type="title"/>
          </p:nvPr>
        </p:nvSpPr>
        <p:spPr>
          <a:xfrm>
            <a:off x="2039446" y="67045"/>
            <a:ext cx="6978149" cy="6723911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>
              <a:lnSpc>
                <a:spcPct val="100000"/>
              </a:lnSpc>
              <a:defRPr sz="4500" spc="-45"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the whole realm of nature mine,</a:t>
            </a:r>
          </a:p>
          <a:p>
            <a:pPr>
              <a:lnSpc>
                <a:spcPct val="100000"/>
              </a:lnSpc>
              <a:defRPr sz="4500" spc="-45"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were a present far too small.</a:t>
            </a:r>
          </a:p>
          <a:p>
            <a:pPr>
              <a:lnSpc>
                <a:spcPct val="100000"/>
              </a:lnSpc>
              <a:defRPr sz="4500" spc="-45"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 so amazing, so divine,</a:t>
            </a:r>
          </a:p>
          <a:p>
            <a:pPr>
              <a:lnSpc>
                <a:spcPct val="100000"/>
              </a:lnSpc>
              <a:defRPr sz="4500" spc="-45"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demands my soul, my life, my all.</a:t>
            </a:r>
          </a:p>
          <a:p>
            <a:pPr>
              <a:lnSpc>
                <a:spcPct val="100000"/>
              </a:lnSpc>
              <a:defRPr sz="5500" spc="-55"/>
            </a:pPr>
            <a:endParaRPr dirty="0"/>
          </a:p>
          <a:p>
            <a:pPr>
              <a:lnSpc>
                <a:spcPct val="100000"/>
              </a:lnSpc>
              <a:defRPr sz="5500" spc="-55"/>
            </a:pPr>
            <a:r>
              <a:rPr sz="4900" dirty="0" err="1">
                <a:latin typeface="STXihei" panose="02010600040101010101" pitchFamily="2" charset="-122"/>
                <a:ea typeface="STXihei" panose="02010600040101010101" pitchFamily="2" charset="-122"/>
              </a:rPr>
              <a:t>假若宇宙都归我有</a:t>
            </a:r>
            <a:r>
              <a:rPr sz="4900" dirty="0">
                <a:latin typeface="STXihei" panose="02010600040101010101" pitchFamily="2" charset="-122"/>
                <a:ea typeface="STXihei" panose="02010600040101010101" pitchFamily="2" charset="-122"/>
              </a:rPr>
              <a:t>，</a:t>
            </a:r>
          </a:p>
          <a:p>
            <a:pPr>
              <a:lnSpc>
                <a:spcPct val="100000"/>
              </a:lnSpc>
              <a:defRPr sz="5500" spc="-55"/>
            </a:pPr>
            <a:r>
              <a:rPr sz="4900" dirty="0" err="1">
                <a:latin typeface="STXihei" panose="02010600040101010101" pitchFamily="2" charset="-122"/>
                <a:ea typeface="STXihei" panose="02010600040101010101" pitchFamily="2" charset="-122"/>
              </a:rPr>
              <a:t>尽献於主仍觉不够</a:t>
            </a:r>
            <a:r>
              <a:rPr sz="4900" dirty="0">
                <a:latin typeface="STXihei" panose="02010600040101010101" pitchFamily="2" charset="-122"/>
                <a:ea typeface="STXihei" panose="02010600040101010101" pitchFamily="2" charset="-122"/>
              </a:rPr>
              <a:t>；</a:t>
            </a:r>
            <a:br>
              <a:rPr sz="4900" dirty="0">
                <a:latin typeface="STXihei" panose="02010600040101010101" pitchFamily="2" charset="-122"/>
                <a:ea typeface="STXihei" panose="02010600040101010101" pitchFamily="2" charset="-122"/>
              </a:rPr>
            </a:br>
            <a:r>
              <a:rPr sz="4900" dirty="0" err="1">
                <a:latin typeface="STXihei" panose="02010600040101010101" pitchFamily="2" charset="-122"/>
                <a:ea typeface="STXihei" panose="02010600040101010101" pitchFamily="2" charset="-122"/>
              </a:rPr>
              <a:t>爱既如此奇妙深厚</a:t>
            </a:r>
            <a:r>
              <a:rPr sz="4900" dirty="0">
                <a:latin typeface="STXihei" panose="02010600040101010101" pitchFamily="2" charset="-122"/>
                <a:ea typeface="STXihei" panose="02010600040101010101" pitchFamily="2" charset="-122"/>
              </a:rPr>
              <a:t>，</a:t>
            </a:r>
          </a:p>
          <a:p>
            <a:pPr>
              <a:lnSpc>
                <a:spcPct val="100000"/>
              </a:lnSpc>
              <a:defRPr sz="5500" spc="-55"/>
            </a:pPr>
            <a:r>
              <a:rPr sz="4900" dirty="0" err="1">
                <a:latin typeface="STXihei" panose="02010600040101010101" pitchFamily="2" charset="-122"/>
                <a:ea typeface="STXihei" panose="02010600040101010101" pitchFamily="2" charset="-122"/>
              </a:rPr>
              <a:t>当得我心我命所有</a:t>
            </a:r>
            <a:r>
              <a:rPr sz="4900" dirty="0">
                <a:latin typeface="STXihei" panose="02010600040101010101" pitchFamily="2" charset="-122"/>
                <a:ea typeface="STXihei" panose="02010600040101010101" pitchFamily="2" charset="-122"/>
              </a:rPr>
              <a:t>。</a:t>
            </a:r>
          </a:p>
        </p:txBody>
      </p:sp>
      <p:sp>
        <p:nvSpPr>
          <p:cNvPr id="167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727395" y="6312744"/>
            <a:ext cx="118836" cy="20616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84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sym typeface="Graphik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984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raphik"/>
              <a:sym typeface="Graphik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Image" descr="Image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l="12149" b="3260"/>
          <a:stretch>
            <a:fillRect/>
          </a:stretch>
        </p:blipFill>
        <p:spPr>
          <a:xfrm>
            <a:off x="0" y="1024948"/>
            <a:ext cx="3072865" cy="4975802"/>
          </a:xfrm>
          <a:prstGeom prst="rect">
            <a:avLst/>
          </a:prstGeom>
        </p:spPr>
      </p:pic>
      <p:sp>
        <p:nvSpPr>
          <p:cNvPr id="170" name="Oh… Love so amazing, so divine,…"/>
          <p:cNvSpPr txBox="1">
            <a:spLocks noGrp="1"/>
          </p:cNvSpPr>
          <p:nvPr>
            <p:ph type="title"/>
          </p:nvPr>
        </p:nvSpPr>
        <p:spPr>
          <a:xfrm>
            <a:off x="2039446" y="67045"/>
            <a:ext cx="6978149" cy="6723911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z="4500" spc="-45"/>
            </a:pP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Oh… Love so amazing, so divine,</a:t>
            </a:r>
          </a:p>
          <a:p>
            <a:pPr>
              <a:lnSpc>
                <a:spcPct val="100000"/>
              </a:lnSpc>
              <a:defRPr sz="4500" spc="-45"/>
            </a:pP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demands my soul, my life, my all</a:t>
            </a:r>
          </a:p>
          <a:p>
            <a:pPr>
              <a:lnSpc>
                <a:spcPct val="100000"/>
              </a:lnSpc>
              <a:defRPr sz="4500" spc="-45"/>
            </a:pP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Oh… My ALL！</a:t>
            </a:r>
          </a:p>
          <a:p>
            <a:pPr>
              <a:lnSpc>
                <a:spcPct val="100000"/>
              </a:lnSpc>
              <a:defRPr sz="5500" spc="-55"/>
            </a:pPr>
            <a:br>
              <a:rPr dirty="0"/>
            </a:br>
            <a:r>
              <a:rPr sz="4400" dirty="0" err="1">
                <a:latin typeface="STXihei" panose="02010600040101010101" pitchFamily="2" charset="-122"/>
                <a:ea typeface="STXihei" panose="02010600040101010101" pitchFamily="2" charset="-122"/>
              </a:rPr>
              <a:t>爱既如此奇妙深厚</a:t>
            </a:r>
            <a:r>
              <a:rPr sz="4400" dirty="0">
                <a:latin typeface="STXihei" panose="02010600040101010101" pitchFamily="2" charset="-122"/>
                <a:ea typeface="STXihei" panose="02010600040101010101" pitchFamily="2" charset="-122"/>
              </a:rPr>
              <a:t>，</a:t>
            </a:r>
          </a:p>
          <a:p>
            <a:pPr>
              <a:lnSpc>
                <a:spcPct val="100000"/>
              </a:lnSpc>
              <a:defRPr sz="5500" spc="-55"/>
            </a:pPr>
            <a:r>
              <a:rPr sz="4400" dirty="0" err="1">
                <a:latin typeface="STXihei" panose="02010600040101010101" pitchFamily="2" charset="-122"/>
                <a:ea typeface="STXihei" panose="02010600040101010101" pitchFamily="2" charset="-122"/>
              </a:rPr>
              <a:t>当得我心我命所有</a:t>
            </a:r>
            <a:r>
              <a:rPr sz="4400" dirty="0">
                <a:latin typeface="STXihei" panose="02010600040101010101" pitchFamily="2" charset="-122"/>
                <a:ea typeface="STXihei" panose="02010600040101010101" pitchFamily="2" charset="-122"/>
              </a:rPr>
              <a:t>。</a:t>
            </a:r>
          </a:p>
        </p:txBody>
      </p:sp>
      <p:sp>
        <p:nvSpPr>
          <p:cNvPr id="171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8727395" y="6312744"/>
            <a:ext cx="118836" cy="20616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84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sym typeface="Graphik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984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raphik"/>
              <a:sym typeface="Graphik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>
        <a:spAutoFit/>
      </a:bodyPr>
      <a:lstStyle>
        <a:defPPr marL="0" marR="0" indent="0" algn="ctr" defTabSz="80376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>
        <a:spAutoFit/>
      </a:bodyPr>
      <a:lstStyle>
        <a:defPPr marL="0" marR="0" indent="0" algn="ctr" defTabSz="1733973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210</Words>
  <Application>Microsoft Macintosh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Canela Bold</vt:lpstr>
      <vt:lpstr>Canela Deck Regular</vt:lpstr>
      <vt:lpstr>Canela Regular</vt:lpstr>
      <vt:lpstr>Canela Text Regular</vt:lpstr>
      <vt:lpstr>Graphik</vt:lpstr>
      <vt:lpstr>Graphik Medium</vt:lpstr>
      <vt:lpstr>Graphik Semibold</vt:lpstr>
      <vt:lpstr>STXihei</vt:lpstr>
      <vt:lpstr>Times New Roman</vt:lpstr>
      <vt:lpstr>23_ClassicWhite</vt:lpstr>
      <vt:lpstr>When   I   Survey  the Wondrous  Cross  我每思念十字宝架</vt:lpstr>
      <vt:lpstr>When I survey the wondrous cross on which the Prince of glory died, my richest gain I count but loss, and pour contempt on all my pride.  我每思念十字宝架， 并主如何在上悬挂； 我就不禁浑忘身家， 鄙视从前所有骄傲。</vt:lpstr>
      <vt:lpstr>Forbid it, Lord, that I should boast save in the death of Christ, my God! All the vain things that charm me most, I sacrifice them through his blood.  愿主禁我别有所夸， 除了基督的十字架； 前所珍爱虚空荣华， 今为祂血情愿丢下。</vt:lpstr>
      <vt:lpstr>See, from his head, his hands, his feet, sorrow and love flow mingled down. Did e'er such love and sorrow meet, or thorns compose so rich a crown?  看从祂头祂脚祂手， 忧情慈爱和血而流； 那有爱忧如此相遘， 荆棘编成如此冕旒？</vt:lpstr>
      <vt:lpstr>Were the whole realm of nature mine, that were a present far too small. Love so amazing, so divine, demands my soul, my life, my all.  假若宇宙都归我有， 尽献於主仍觉不够； 爱既如此奇妙深厚， 当得我心我命所有。</vt:lpstr>
      <vt:lpstr>Oh… Love so amazing, so divine, demands my soul, my life, my all Oh… My ALL！  爱既如此奇妙深厚， 当得我心我命所有。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  I   Survey  the Wondrous  Cross  我每思念十字宝架</dc:title>
  <dc:creator>Fan, Shenghua</dc:creator>
  <cp:lastModifiedBy>Fan, Shenghua</cp:lastModifiedBy>
  <cp:revision>1</cp:revision>
  <dcterms:created xsi:type="dcterms:W3CDTF">2023-03-09T05:38:53Z</dcterms:created>
  <dcterms:modified xsi:type="dcterms:W3CDTF">2023-03-09T05:42:12Z</dcterms:modified>
</cp:coreProperties>
</file>